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1" r:id="rId1"/>
    <p:sldMasterId id="2147483656" r:id="rId2"/>
    <p:sldMasterId id="2147483666" r:id="rId3"/>
  </p:sldMasterIdLst>
  <p:notesMasterIdLst>
    <p:notesMasterId r:id="rId15"/>
  </p:notesMasterIdLst>
  <p:sldIdLst>
    <p:sldId id="267" r:id="rId4"/>
    <p:sldId id="262" r:id="rId5"/>
    <p:sldId id="263" r:id="rId6"/>
    <p:sldId id="272" r:id="rId7"/>
    <p:sldId id="271" r:id="rId8"/>
    <p:sldId id="274" r:id="rId9"/>
    <p:sldId id="275" r:id="rId10"/>
    <p:sldId id="276" r:id="rId11"/>
    <p:sldId id="273" r:id="rId12"/>
    <p:sldId id="269" r:id="rId13"/>
    <p:sldId id="268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SamsungOne 450C" panose="020B0506030303020204" charset="0"/>
      <p:regular r:id="rId20"/>
    </p:embeddedFont>
    <p:embeddedFont>
      <p:font typeface="SamsungOne 800C" panose="020B0906030303020204" charset="0"/>
      <p:bold r:id="rId21"/>
    </p:embeddedFont>
    <p:embeddedFont>
      <p:font typeface="Wingdings 3" panose="05040102010807070707" pitchFamily="18" charset="2"/>
      <p:regular r:id="rId2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63528C-883C-48DC-8FD5-A9BF38C9FE28}" v="1371" dt="2023-06-27T10:59:49.1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6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font" Target="fonts/font4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7.fntdata"/><Relationship Id="rId27" Type="http://schemas.microsoft.com/office/2015/10/relationships/revisionInfo" Target="revisionInfo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pPr/>
              <a:t>27.06.2023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NUL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pPr/>
              <a:t>27.06.2023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pPr/>
              <a:t>27.06.2023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27.06.2023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341414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pPr/>
              <a:t>10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/>
              <a:t>Системные требования</a:t>
            </a:r>
          </a:p>
        </p:txBody>
      </p:sp>
      <p:sp>
        <p:nvSpPr>
          <p:cNvPr id="4" name="Содержимое 2"/>
          <p:cNvSpPr txBox="1">
            <a:spLocks/>
          </p:cNvSpPr>
          <p:nvPr/>
        </p:nvSpPr>
        <p:spPr>
          <a:xfrm>
            <a:off x="914400" y="1846580"/>
            <a:ext cx="6502400" cy="438912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defRPr/>
            </a:pPr>
            <a:r>
              <a:rPr lang="ru-RU" sz="2800">
                <a:solidFill>
                  <a:schemeClr val="tx2"/>
                </a:solidFill>
              </a:rPr>
              <a:t>	</a:t>
            </a:r>
            <a:r>
              <a:rPr kumimoji="0" lang="ru-RU" sz="28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Минимальная версия </a:t>
            </a:r>
            <a:r>
              <a:rPr lang="ru-RU" sz="2800" err="1">
                <a:solidFill>
                  <a:schemeClr val="tx2"/>
                </a:solidFill>
              </a:rPr>
              <a:t>android</a:t>
            </a:r>
            <a:r>
              <a:rPr lang="ru-RU" sz="2800">
                <a:solidFill>
                  <a:schemeClr val="tx2"/>
                </a:solidFill>
              </a:rPr>
              <a:t> </a:t>
            </a:r>
            <a:r>
              <a:rPr kumimoji="0" lang="ru-RU" sz="28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для</a:t>
            </a:r>
            <a:r>
              <a:rPr kumimoji="0" lang="ru-RU" sz="2800" b="0" i="0" u="none" strike="noStrike" kern="1200" cap="none" spc="0" normalizeH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ru-RU" sz="28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работы приложения </a:t>
            </a:r>
            <a:r>
              <a:rPr kumimoji="0" lang="en-US" sz="28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5.0</a:t>
            </a:r>
            <a:endParaRPr kumimoji="0" lang="ru-RU" sz="28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3075" name="Picture 3" descr="C:\Users\mtopv\Downloads\image-removebg-preview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09931" y="1222375"/>
            <a:ext cx="5497907" cy="41497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58966397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E9E66B1E-7686-4AAA-8D02-C2BE5B857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298795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80925"/>
            <a:ext cx="9144000" cy="1360652"/>
          </a:xfrm>
        </p:spPr>
        <p:txBody>
          <a:bodyPr>
            <a:normAutofit/>
          </a:bodyPr>
          <a:lstStyle/>
          <a:p>
            <a:r>
              <a:rPr lang="ru-RU" b="1" dirty="0">
                <a:ea typeface="SamsungOne 800C"/>
              </a:rPr>
              <a:t>Менеджер задач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87137" y="3863574"/>
            <a:ext cx="9144000" cy="866267"/>
          </a:xfrm>
        </p:spPr>
        <p:txBody>
          <a:bodyPr/>
          <a:lstStyle/>
          <a:p>
            <a:r>
              <a:rPr lang="ru-RU"/>
              <a:t>Индивидуальный проект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pPr/>
              <a:t>2</a:t>
            </a:fld>
            <a:endParaRPr lang="ru-RU"/>
          </a:p>
        </p:txBody>
      </p:sp>
      <p:sp>
        <p:nvSpPr>
          <p:cNvPr id="7" name="Подзаголовок 2"/>
          <p:cNvSpPr txBox="1">
            <a:spLocks/>
          </p:cNvSpPr>
          <p:nvPr/>
        </p:nvSpPr>
        <p:spPr>
          <a:xfrm>
            <a:off x="6222274" y="4996680"/>
            <a:ext cx="4508863" cy="16557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ru-RU" dirty="0">
                <a:cs typeface="Times New Roman"/>
              </a:rPr>
              <a:t>Город</a:t>
            </a:r>
            <a:r>
              <a:rPr lang="en-US" dirty="0">
                <a:cs typeface="Times New Roman"/>
              </a:rPr>
              <a:t>:</a:t>
            </a:r>
            <a:r>
              <a:rPr lang="ru-RU" dirty="0">
                <a:cs typeface="Times New Roman"/>
              </a:rPr>
              <a:t> Самара</a:t>
            </a:r>
            <a:r>
              <a:rPr lang="en-US" dirty="0">
                <a:cs typeface="Times New Roman"/>
              </a:rPr>
              <a:t> </a:t>
            </a:r>
            <a:endParaRPr lang="ru-RU">
              <a:cs typeface="Times New Roman" panose="02020603050405020304" pitchFamily="18" charset="0"/>
            </a:endParaRPr>
          </a:p>
          <a:p>
            <a:pPr algn="l">
              <a:spcBef>
                <a:spcPts val="0"/>
              </a:spcBef>
              <a:buClr>
                <a:schemeClr val="lt1"/>
              </a:buClr>
              <a:buSzPts val="1600"/>
            </a:pPr>
            <a:r>
              <a:rPr lang="ru-RU" dirty="0">
                <a:cs typeface="Times New Roman"/>
              </a:rPr>
              <a:t>Выполнил</a:t>
            </a:r>
            <a:r>
              <a:rPr lang="en-US" dirty="0">
                <a:cs typeface="Times New Roman"/>
              </a:rPr>
              <a:t>: </a:t>
            </a:r>
            <a:r>
              <a:rPr lang="en-US" dirty="0" err="1">
                <a:cs typeface="Times New Roman"/>
              </a:rPr>
              <a:t>Барынин</a:t>
            </a:r>
            <a:r>
              <a:rPr lang="ru-RU" dirty="0">
                <a:cs typeface="Times New Roman"/>
              </a:rPr>
              <a:t> Михаил</a:t>
            </a:r>
            <a:endParaRPr lang="ru-RU" dirty="0">
              <a:ea typeface="SamsungOne 450C"/>
              <a:cs typeface="Times New Roman"/>
            </a:endParaRPr>
          </a:p>
          <a:p>
            <a:pPr algn="l">
              <a:spcBef>
                <a:spcPts val="0"/>
              </a:spcBef>
              <a:buClr>
                <a:schemeClr val="lt1"/>
              </a:buClr>
              <a:buSzPts val="1600"/>
            </a:pPr>
            <a:r>
              <a:rPr lang="ru-RU" dirty="0">
                <a:cs typeface="Times New Roman"/>
              </a:rPr>
              <a:t>Преподаватель</a:t>
            </a:r>
            <a:r>
              <a:rPr lang="en-US" dirty="0">
                <a:cs typeface="Times New Roman"/>
              </a:rPr>
              <a:t>: </a:t>
            </a:r>
            <a:r>
              <a:rPr lang="ru-RU" dirty="0" err="1">
                <a:cs typeface="Times New Roman"/>
              </a:rPr>
              <a:t>Митряшкин</a:t>
            </a:r>
            <a:r>
              <a:rPr lang="ru-RU" dirty="0">
                <a:cs typeface="Times New Roman"/>
              </a:rPr>
              <a:t> В</a:t>
            </a:r>
            <a:r>
              <a:rPr lang="en-US" dirty="0">
                <a:cs typeface="Times New Roman"/>
              </a:rPr>
              <a:t>.</a:t>
            </a:r>
            <a:r>
              <a:rPr lang="ru-RU" dirty="0">
                <a:cs typeface="Times New Roman"/>
              </a:rPr>
              <a:t>И</a:t>
            </a:r>
            <a:r>
              <a:rPr lang="en-US" dirty="0">
                <a:cs typeface="Times New Roman"/>
              </a:rPr>
              <a:t>.</a:t>
            </a:r>
            <a:endParaRPr lang="ru-RU" dirty="0"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0883205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endParaRPr lang="ru-RU"/>
          </a:p>
          <a:p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pPr/>
              <a:t>3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/>
              <a:t>Идея проекта</a:t>
            </a: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677334" y="1445053"/>
            <a:ext cx="8617950" cy="4596309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ea typeface="SamsungOne 450C"/>
                <a:cs typeface="Times New Roman"/>
              </a:rPr>
              <a:t>     </a:t>
            </a:r>
            <a:r>
              <a:rPr lang="en-US" dirty="0" err="1">
                <a:ea typeface="SamsungOne 450C"/>
                <a:cs typeface="Times New Roman"/>
              </a:rPr>
              <a:t>Ежедневно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мы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сталкиваемся</a:t>
            </a:r>
            <a:r>
              <a:rPr lang="en-US" dirty="0">
                <a:ea typeface="SamsungOne 450C"/>
                <a:cs typeface="Times New Roman"/>
              </a:rPr>
              <a:t> с </a:t>
            </a:r>
            <a:r>
              <a:rPr lang="en-US" dirty="0" err="1">
                <a:ea typeface="SamsungOne 450C"/>
                <a:cs typeface="Times New Roman"/>
              </a:rPr>
              <a:t>большим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количеством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задач</a:t>
            </a:r>
            <a:r>
              <a:rPr lang="en-US" dirty="0">
                <a:ea typeface="SamsungOne 450C"/>
                <a:cs typeface="Times New Roman"/>
              </a:rPr>
              <a:t>, и </a:t>
            </a:r>
            <a:r>
              <a:rPr lang="en-US" dirty="0" err="1">
                <a:ea typeface="SamsungOne 450C"/>
                <a:cs typeface="Times New Roman"/>
              </a:rPr>
              <a:t>порой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основной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сложностью</a:t>
            </a:r>
            <a:r>
              <a:rPr lang="en-US" dirty="0">
                <a:ea typeface="SamsungOne 450C"/>
                <a:cs typeface="Times New Roman"/>
              </a:rPr>
              <a:t> в </a:t>
            </a:r>
            <a:r>
              <a:rPr lang="en-US" dirty="0" err="1">
                <a:ea typeface="SamsungOne 450C"/>
                <a:cs typeface="Times New Roman"/>
              </a:rPr>
              <a:t>их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выполнении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становится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не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процесс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решения</a:t>
            </a:r>
            <a:r>
              <a:rPr lang="en-US" dirty="0">
                <a:ea typeface="SamsungOne 450C"/>
                <a:cs typeface="Times New Roman"/>
              </a:rPr>
              <a:t>, а </a:t>
            </a:r>
            <a:r>
              <a:rPr lang="en-US" dirty="0" err="1">
                <a:ea typeface="SamsungOne 450C"/>
                <a:cs typeface="Times New Roman"/>
              </a:rPr>
              <a:t>неорганизованность</a:t>
            </a:r>
            <a:r>
              <a:rPr lang="en-US" dirty="0">
                <a:ea typeface="SamsungOne 450C"/>
                <a:cs typeface="Times New Roman"/>
              </a:rPr>
              <a:t>.</a:t>
            </a:r>
            <a:endParaRPr lang="en-US" dirty="0">
              <a:ea typeface="SamsungOne 450C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>
                <a:ea typeface="SamsungOne 450C"/>
                <a:cs typeface="Times New Roman"/>
              </a:rPr>
              <a:t>     </a:t>
            </a:r>
            <a:r>
              <a:rPr lang="en-US" dirty="0" err="1">
                <a:ea typeface="SamsungOne 450C"/>
                <a:cs typeface="Times New Roman"/>
              </a:rPr>
              <a:t>Менеджер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задач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помогает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решить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эту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проблему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посредством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возможности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фиксировать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каждую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задачу</a:t>
            </a:r>
            <a:r>
              <a:rPr lang="en-US" dirty="0">
                <a:ea typeface="SamsungOne 450C"/>
                <a:cs typeface="Times New Roman"/>
              </a:rPr>
              <a:t>, </a:t>
            </a:r>
            <a:r>
              <a:rPr lang="en-US" dirty="0" err="1">
                <a:ea typeface="SamsungOne 450C"/>
                <a:cs typeface="Times New Roman"/>
              </a:rPr>
              <a:t>указывая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дату</a:t>
            </a:r>
            <a:r>
              <a:rPr lang="en-US" dirty="0">
                <a:ea typeface="SamsungOne 450C"/>
                <a:cs typeface="Times New Roman"/>
              </a:rPr>
              <a:t> и </a:t>
            </a:r>
            <a:r>
              <a:rPr lang="en-US" dirty="0" err="1">
                <a:ea typeface="SamsungOne 450C"/>
                <a:cs typeface="Times New Roman"/>
              </a:rPr>
              <a:t>время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выполнения</a:t>
            </a:r>
            <a:r>
              <a:rPr lang="en-US" dirty="0">
                <a:ea typeface="SamsungOne 450C"/>
                <a:cs typeface="Times New Roman"/>
              </a:rPr>
              <a:t>, а </a:t>
            </a:r>
            <a:r>
              <a:rPr lang="en-US" dirty="0" err="1">
                <a:ea typeface="SamsungOne 450C"/>
                <a:cs typeface="Times New Roman"/>
              </a:rPr>
              <a:t>после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получать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напоминания</a:t>
            </a:r>
            <a:r>
              <a:rPr lang="en-US" dirty="0">
                <a:ea typeface="SamsungOne 450C"/>
                <a:cs typeface="Times New Roman"/>
              </a:rPr>
              <a:t> о </a:t>
            </a:r>
            <a:r>
              <a:rPr lang="en-US" dirty="0" err="1">
                <a:ea typeface="SamsungOne 450C"/>
                <a:cs typeface="Times New Roman"/>
              </a:rPr>
              <a:t>том</a:t>
            </a:r>
            <a:r>
              <a:rPr lang="en-US" dirty="0">
                <a:ea typeface="SamsungOne 450C"/>
                <a:cs typeface="Times New Roman"/>
              </a:rPr>
              <a:t>, </a:t>
            </a:r>
            <a:r>
              <a:rPr lang="en-US" dirty="0" err="1">
                <a:ea typeface="SamsungOne 450C"/>
                <a:cs typeface="Times New Roman"/>
              </a:rPr>
              <a:t>когда</a:t>
            </a:r>
            <a:r>
              <a:rPr lang="en-US" dirty="0">
                <a:ea typeface="SamsungOne 450C"/>
                <a:cs typeface="Times New Roman"/>
              </a:rPr>
              <a:t> и </a:t>
            </a:r>
            <a:r>
              <a:rPr lang="en-US" dirty="0" err="1">
                <a:ea typeface="SamsungOne 450C"/>
                <a:cs typeface="Times New Roman"/>
              </a:rPr>
              <a:t>какую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задачу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стоит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выполнить</a:t>
            </a:r>
            <a:r>
              <a:rPr lang="en-US" dirty="0">
                <a:ea typeface="SamsungOne 450C"/>
                <a:cs typeface="Times New Roman"/>
              </a:rPr>
              <a:t>, </a:t>
            </a:r>
            <a:r>
              <a:rPr lang="en-US" dirty="0" err="1">
                <a:ea typeface="SamsungOne 450C"/>
                <a:cs typeface="Times New Roman"/>
              </a:rPr>
              <a:t>при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этом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всегда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умея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удобный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список</a:t>
            </a:r>
            <a:r>
              <a:rPr lang="en-US" dirty="0">
                <a:ea typeface="SamsungOne 450C"/>
                <a:cs typeface="Times New Roman"/>
              </a:rPr>
              <a:t> </a:t>
            </a:r>
            <a:r>
              <a:rPr lang="en-US" dirty="0" err="1">
                <a:ea typeface="SamsungOne 450C"/>
                <a:cs typeface="Times New Roman"/>
              </a:rPr>
              <a:t>поставленных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задач</a:t>
            </a:r>
            <a:r>
              <a:rPr lang="en-US" dirty="0">
                <a:ea typeface="SamsungOne 450C"/>
                <a:cs typeface="Times New Roman"/>
              </a:rPr>
              <a:t>, </a:t>
            </a:r>
            <a:r>
              <a:rPr lang="en-US" dirty="0" err="1">
                <a:ea typeface="SamsungOne 450C"/>
                <a:cs typeface="Times New Roman"/>
              </a:rPr>
              <a:t>где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также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отображается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вся</a:t>
            </a:r>
            <a:r>
              <a:rPr lang="en-US" dirty="0">
                <a:ea typeface="SamsungOne 450C"/>
                <a:cs typeface="Times New Roman"/>
              </a:rPr>
              <a:t> </a:t>
            </a:r>
            <a:r>
              <a:rPr lang="en-US" dirty="0" err="1">
                <a:ea typeface="SamsungOne 450C"/>
                <a:cs typeface="Times New Roman"/>
              </a:rPr>
              <a:t>информация</a:t>
            </a:r>
            <a:r>
              <a:rPr lang="en-US" dirty="0">
                <a:ea typeface="SamsungOne 450C"/>
                <a:cs typeface="Times New Roman"/>
              </a:rPr>
              <a:t> о </a:t>
            </a:r>
            <a:r>
              <a:rPr lang="en-US" dirty="0" err="1">
                <a:ea typeface="SamsungOne 450C"/>
                <a:cs typeface="Times New Roman"/>
              </a:rPr>
              <a:t>них</a:t>
            </a:r>
            <a:r>
              <a:rPr lang="en-US" dirty="0">
                <a:ea typeface="SamsungOne 450C"/>
                <a:cs typeface="Times New Roman"/>
              </a:rPr>
              <a:t>.</a:t>
            </a:r>
            <a:endParaRPr lang="en-US" dirty="0">
              <a:ea typeface="SamsungOne 450C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endParaRPr lang="ru-RU"/>
          </a:p>
          <a:p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pPr/>
              <a:t>4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/>
              <a:t>Задачи проекта</a:t>
            </a: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863138" y="1790627"/>
            <a:ext cx="8596668" cy="388077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cs typeface="Times New Roman"/>
              </a:rPr>
              <a:t>Создать структуру приложения</a:t>
            </a:r>
          </a:p>
          <a:p>
            <a:r>
              <a:rPr lang="ru-RU" dirty="0">
                <a:cs typeface="Times New Roman"/>
              </a:rPr>
              <a:t>Подключить базу данных и в последствии реализовать её</a:t>
            </a:r>
            <a:endParaRPr lang="ru-RU" dirty="0">
              <a:ea typeface="SamsungOne 450C"/>
              <a:cs typeface="Times New Roman"/>
            </a:endParaRPr>
          </a:p>
          <a:p>
            <a:r>
              <a:rPr lang="ru-RU" dirty="0">
                <a:cs typeface="Times New Roman"/>
              </a:rPr>
              <a:t>Реализовать логику работы приложения</a:t>
            </a:r>
            <a:endParaRPr lang="ru-RU" dirty="0">
              <a:ea typeface="SamsungOne 450C"/>
              <a:cs typeface="Times New Roman" panose="02020603050405020304" pitchFamily="18" charset="0"/>
            </a:endParaRPr>
          </a:p>
          <a:p>
            <a:r>
              <a:rPr lang="ru-RU" dirty="0">
                <a:ea typeface="SamsungOne 450C"/>
                <a:cs typeface="Times New Roman"/>
              </a:rPr>
              <a:t>Создать удобный интерфейс приложения</a:t>
            </a:r>
            <a:endParaRPr lang="ru-RU" dirty="0">
              <a:ea typeface="SamsungOne 450C"/>
              <a:cs typeface="Times New Roman" panose="02020603050405020304" pitchFamily="18" charset="0"/>
            </a:endParaRPr>
          </a:p>
          <a:p>
            <a:r>
              <a:rPr lang="ru-RU" dirty="0">
                <a:cs typeface="Times New Roman"/>
              </a:rPr>
              <a:t>Тестирование и отладка</a:t>
            </a:r>
            <a:endParaRPr lang="en-US" dirty="0"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71591878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endParaRPr lang="ru-RU"/>
          </a:p>
          <a:p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/>
              <a:t>Работа приложения</a:t>
            </a:r>
          </a:p>
        </p:txBody>
      </p:sp>
      <p:sp>
        <p:nvSpPr>
          <p:cNvPr id="6" name="Содержимое 2"/>
          <p:cNvSpPr txBox="1">
            <a:spLocks/>
          </p:cNvSpPr>
          <p:nvPr/>
        </p:nvSpPr>
        <p:spPr>
          <a:xfrm>
            <a:off x="778934" y="1889760"/>
            <a:ext cx="8638903" cy="29260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800" dirty="0">
                <a:solidFill>
                  <a:schemeClr val="tx2"/>
                </a:solidFill>
                <a:ea typeface="SamsungOne 450C"/>
              </a:rPr>
              <a:t>Возможность добавить задачу и указать описание, событие, дату и время</a:t>
            </a:r>
          </a:p>
          <a:p>
            <a:r>
              <a:rPr lang="ru-RU" sz="2800" dirty="0">
                <a:solidFill>
                  <a:schemeClr val="tx2"/>
                </a:solidFill>
              </a:rPr>
              <a:t>Возможность редактировать задачу</a:t>
            </a:r>
            <a:endParaRPr lang="ru-RU" sz="2800">
              <a:solidFill>
                <a:schemeClr val="tx2"/>
              </a:solidFill>
              <a:ea typeface="SamsungOne 450C"/>
            </a:endParaRPr>
          </a:p>
          <a:p>
            <a:r>
              <a:rPr lang="ru-RU" sz="2800" dirty="0">
                <a:solidFill>
                  <a:schemeClr val="tx2"/>
                </a:solidFill>
              </a:rPr>
              <a:t>Возможность удалить или выполнить задачу</a:t>
            </a:r>
            <a:endParaRPr lang="ru-RU" sz="2800">
              <a:solidFill>
                <a:schemeClr val="tx2"/>
              </a:solidFill>
              <a:ea typeface="SamsungOne 450C"/>
            </a:endParaRPr>
          </a:p>
          <a:p>
            <a:r>
              <a:rPr lang="ru-RU" sz="2800" dirty="0">
                <a:solidFill>
                  <a:schemeClr val="tx2"/>
                </a:solidFill>
                <a:ea typeface="SamsungOne 450C"/>
              </a:rPr>
              <a:t>Напоминание о задаче ко времени, которое указал </a:t>
            </a:r>
            <a:r>
              <a:rPr lang="ru-RU" sz="2800">
                <a:solidFill>
                  <a:schemeClr val="tx2"/>
                </a:solidFill>
                <a:ea typeface="SamsungOne 450C"/>
              </a:rPr>
              <a:t>пользователь</a:t>
            </a:r>
          </a:p>
          <a:p>
            <a:r>
              <a:rPr lang="ru-RU" sz="2800" dirty="0">
                <a:solidFill>
                  <a:schemeClr val="tx2"/>
                </a:solidFill>
                <a:ea typeface="SamsungOne 450C"/>
              </a:rPr>
              <a:t>Календарь, на котором отмечены дни, на которые запланированы задачи</a:t>
            </a:r>
          </a:p>
        </p:txBody>
      </p:sp>
    </p:spTree>
    <p:extLst>
      <p:ext uri="{BB962C8B-B14F-4D97-AF65-F5344CB8AC3E}">
        <p14:creationId xmlns:p14="http://schemas.microsoft.com/office/powerpoint/2010/main" val="1934196272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endParaRPr lang="ru-RU"/>
          </a:p>
          <a:p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/>
              <a:t>Работа приложения</a:t>
            </a:r>
          </a:p>
        </p:txBody>
      </p:sp>
      <p:pic>
        <p:nvPicPr>
          <p:cNvPr id="4" name="Рисунок 6">
            <a:extLst>
              <a:ext uri="{FF2B5EF4-FFF2-40B4-BE49-F238E27FC236}">
                <a16:creationId xmlns:a16="http://schemas.microsoft.com/office/drawing/2014/main" id="{01C2659E-D5DD-45C1-3C84-67416661B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9714" y="1286934"/>
            <a:ext cx="2336053" cy="4923836"/>
          </a:xfrm>
          <a:prstGeom prst="rect">
            <a:avLst/>
          </a:prstGeom>
        </p:spPr>
      </p:pic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6A5B558B-65F9-44ED-1B5F-330DE70FC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278" y="1286934"/>
            <a:ext cx="2338406" cy="4923836"/>
          </a:xfrm>
          <a:prstGeom prst="rect">
            <a:avLst/>
          </a:prstGeom>
        </p:spPr>
      </p:pic>
      <p:pic>
        <p:nvPicPr>
          <p:cNvPr id="8" name="Рисунок 8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01E93633-BE53-1298-8A96-852905BD4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0393" y="1286934"/>
            <a:ext cx="2315509" cy="492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039306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endParaRPr lang="ru-RU"/>
          </a:p>
          <a:p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pPr/>
              <a:t>7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/>
              <a:t>Работа приложения</a:t>
            </a:r>
          </a:p>
        </p:txBody>
      </p:sp>
      <p:pic>
        <p:nvPicPr>
          <p:cNvPr id="2" name="Рисунок 2" descr="Изображение выглядит как календарь&#10;&#10;Автоматически созданное описание">
            <a:extLst>
              <a:ext uri="{FF2B5EF4-FFF2-40B4-BE49-F238E27FC236}">
                <a16:creationId xmlns:a16="http://schemas.microsoft.com/office/drawing/2014/main" id="{3FC71532-C992-CD86-BB06-626C6812B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3655" y="1296341"/>
            <a:ext cx="2416689" cy="5055540"/>
          </a:xfrm>
          <a:prstGeom prst="rect">
            <a:avLst/>
          </a:prstGeom>
        </p:spPr>
      </p:pic>
      <p:pic>
        <p:nvPicPr>
          <p:cNvPr id="3" name="Рисунок 5" descr="Изображение выглядит как текст, часы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5BA45E44-28A0-386F-D60D-C508C0D766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5465" y="1296342"/>
            <a:ext cx="2383365" cy="5055540"/>
          </a:xfrm>
          <a:prstGeom prst="rect">
            <a:avLst/>
          </a:prstGeom>
        </p:spPr>
      </p:pic>
      <p:pic>
        <p:nvPicPr>
          <p:cNvPr id="6" name="Рисунок 8" descr="Изображение выглядит как календарь&#10;&#10;Автоматически созданное описание">
            <a:extLst>
              <a:ext uri="{FF2B5EF4-FFF2-40B4-BE49-F238E27FC236}">
                <a16:creationId xmlns:a16="http://schemas.microsoft.com/office/drawing/2014/main" id="{27527CF9-CAD2-526E-7EFD-D0BFF26E20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25181" y="1296342"/>
            <a:ext cx="2383637" cy="505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524610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endParaRPr lang="ru-RU"/>
          </a:p>
          <a:p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pPr/>
              <a:t>8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/>
              <a:t>Работа приложения</a:t>
            </a:r>
          </a:p>
        </p:txBody>
      </p:sp>
      <p:pic>
        <p:nvPicPr>
          <p:cNvPr id="4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A874ABD-BF1A-4213-CF4B-AB810244C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7035" y="1196302"/>
            <a:ext cx="2338329" cy="4970874"/>
          </a:xfrm>
          <a:prstGeom prst="rect">
            <a:avLst/>
          </a:prstGeom>
        </p:spPr>
      </p:pic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0063E8AB-80A2-A5FD-5AE0-9ED89D604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172" y="1192860"/>
            <a:ext cx="2343732" cy="498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623579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pPr/>
              <a:t>9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ru-RU"/>
              <a:t>Перспективы</a:t>
            </a:r>
          </a:p>
        </p:txBody>
      </p:sp>
      <p:sp>
        <p:nvSpPr>
          <p:cNvPr id="4" name="Содержимое 2"/>
          <p:cNvSpPr txBox="1">
            <a:spLocks/>
          </p:cNvSpPr>
          <p:nvPr/>
        </p:nvSpPr>
        <p:spPr>
          <a:xfrm>
            <a:off x="889000" y="1706880"/>
            <a:ext cx="10972800" cy="438912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ru-RU" sz="2800" dirty="0">
                <a:solidFill>
                  <a:schemeClr val="tx2"/>
                </a:solidFill>
              </a:rPr>
              <a:t>Добавить авторизацию для пользователей</a:t>
            </a:r>
            <a:endParaRPr lang="ru-RU" sz="2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ea typeface="SamsungOne 450C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ru-RU" sz="2800" dirty="0">
                <a:solidFill>
                  <a:schemeClr val="tx2"/>
                </a:solidFill>
                <a:ea typeface="SamsungOne 450C"/>
              </a:rPr>
              <a:t>Добавить профиль пользователя, где будет отображаться количество выполненных задач</a:t>
            </a: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ru-RU" sz="2800" dirty="0">
                <a:solidFill>
                  <a:schemeClr val="tx2"/>
                </a:solidFill>
                <a:ea typeface="SamsungOne 450C"/>
              </a:rPr>
              <a:t>Добавить вторую страницу, позволяющую организовать расходы и доходы</a:t>
            </a:r>
            <a:endParaRPr lang="ru-RU" sz="2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ea typeface="SamsungOne 450C"/>
            </a:endParaRPr>
          </a:p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/>
            </a:pPr>
            <a:r>
              <a:rPr lang="ru-RU" sz="2800" dirty="0">
                <a:solidFill>
                  <a:schemeClr val="tx2"/>
                </a:solidFill>
              </a:rPr>
              <a:t>Добавить</a:t>
            </a:r>
            <a:r>
              <a:rPr kumimoji="0" lang="ru-RU" sz="2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lang="ru-RU" sz="2800" dirty="0">
                <a:solidFill>
                  <a:schemeClr val="tx2"/>
                </a:solidFill>
              </a:rPr>
              <a:t>возможность указать частоту напоминаний</a:t>
            </a:r>
            <a:endParaRPr lang="ru-RU" sz="2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ea typeface="SamsungOne 450C"/>
            </a:endParaRPr>
          </a:p>
        </p:txBody>
      </p:sp>
    </p:spTree>
    <p:extLst>
      <p:ext uri="{BB962C8B-B14F-4D97-AF65-F5344CB8AC3E}">
        <p14:creationId xmlns:p14="http://schemas.microsoft.com/office/powerpoint/2010/main" val="3350615646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Широкоэкранный</PresentationFormat>
  <Slides>11</Slides>
  <Notes>0</Notes>
  <HiddenSlides>0</HiddenSlides>
  <ScaleCrop>false</ScaleCrop>
  <HeadingPairs>
    <vt:vector size="4" baseType="variant"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Samsung IT School White</vt:lpstr>
      <vt:lpstr>Samsung IT School En</vt:lpstr>
      <vt:lpstr>Samsung IT School White En</vt:lpstr>
      <vt:lpstr>Презентация PowerPoint</vt:lpstr>
      <vt:lpstr>Менеджер задач</vt:lpstr>
      <vt:lpstr>Идея проекта</vt:lpstr>
      <vt:lpstr>Задачи проекта</vt:lpstr>
      <vt:lpstr>Работа приложения</vt:lpstr>
      <vt:lpstr>Работа приложения</vt:lpstr>
      <vt:lpstr>Работа приложения</vt:lpstr>
      <vt:lpstr>Работа приложения</vt:lpstr>
      <vt:lpstr>Перспективы</vt:lpstr>
      <vt:lpstr>Системные требования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revision>335</cp:revision>
  <dcterms:created xsi:type="dcterms:W3CDTF">2020-05-25T08:37:09Z</dcterms:created>
  <dcterms:modified xsi:type="dcterms:W3CDTF">2023-06-27T11:00:01Z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